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A900"/>
    <a:srgbClr val="DEA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40" cy="469423"/>
          </a:xfrm>
          <a:prstGeom prst="rect">
            <a:avLst/>
          </a:prstGeom>
        </p:spPr>
        <p:txBody>
          <a:bodyPr vert="horz" lIns="94227" tIns="47113" rIns="94227" bIns="47113" rtlCol="0"/>
          <a:lstStyle>
            <a:lvl1pPr algn="l">
              <a:defRPr sz="1200"/>
            </a:lvl1pPr>
          </a:lstStyle>
          <a:p>
            <a:endParaRPr lang="en-US"/>
          </a:p>
        </p:txBody>
      </p:sp>
      <p:sp>
        <p:nvSpPr>
          <p:cNvPr id="3" name="Date Placeholder 2"/>
          <p:cNvSpPr>
            <a:spLocks noGrp="1"/>
          </p:cNvSpPr>
          <p:nvPr>
            <p:ph type="dt" idx="1"/>
          </p:nvPr>
        </p:nvSpPr>
        <p:spPr>
          <a:xfrm>
            <a:off x="4023093" y="1"/>
            <a:ext cx="3077740" cy="469423"/>
          </a:xfrm>
          <a:prstGeom prst="rect">
            <a:avLst/>
          </a:prstGeom>
        </p:spPr>
        <p:txBody>
          <a:bodyPr vert="horz" lIns="94227" tIns="47113" rIns="94227" bIns="47113" rtlCol="0"/>
          <a:lstStyle>
            <a:lvl1pPr algn="r">
              <a:defRPr sz="1200"/>
            </a:lvl1pPr>
          </a:lstStyle>
          <a:p>
            <a:fld id="{69445459-3C08-43B7-9D62-0E4FB91E776D}" type="datetimeFigureOut">
              <a:rPr lang="en-US" smtClean="0"/>
              <a:t>3/11/2020</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7" tIns="47113" rIns="94227" bIns="47113" rtlCol="0" anchor="ctr"/>
          <a:lstStyle/>
          <a:p>
            <a:endParaRPr lang="en-US"/>
          </a:p>
        </p:txBody>
      </p:sp>
      <p:sp>
        <p:nvSpPr>
          <p:cNvPr id="5" name="Notes Placeholder 4"/>
          <p:cNvSpPr>
            <a:spLocks noGrp="1"/>
          </p:cNvSpPr>
          <p:nvPr>
            <p:ph type="body" sz="quarter" idx="3"/>
          </p:nvPr>
        </p:nvSpPr>
        <p:spPr>
          <a:xfrm>
            <a:off x="710248" y="4459527"/>
            <a:ext cx="5681980" cy="4224813"/>
          </a:xfrm>
          <a:prstGeom prst="rect">
            <a:avLst/>
          </a:prstGeom>
        </p:spPr>
        <p:txBody>
          <a:bodyPr vert="horz" lIns="94227" tIns="47113" rIns="94227" bIns="471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3"/>
            <a:ext cx="3077740" cy="469423"/>
          </a:xfrm>
          <a:prstGeom prst="rect">
            <a:avLst/>
          </a:prstGeom>
        </p:spPr>
        <p:txBody>
          <a:bodyPr vert="horz" lIns="94227" tIns="47113" rIns="94227" bIns="47113"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3"/>
            <a:ext cx="3077740" cy="469423"/>
          </a:xfrm>
          <a:prstGeom prst="rect">
            <a:avLst/>
          </a:prstGeom>
        </p:spPr>
        <p:txBody>
          <a:bodyPr vert="horz" lIns="94227" tIns="47113" rIns="94227" bIns="47113" rtlCol="0" anchor="b"/>
          <a:lstStyle>
            <a:lvl1pPr algn="r">
              <a:defRPr sz="1200"/>
            </a:lvl1pPr>
          </a:lstStyle>
          <a:p>
            <a:fld id="{D28AB67B-57A2-412E-B87A-DA689C22D2B7}" type="slidenum">
              <a:rPr lang="en-US" smtClean="0"/>
              <a:t>‹#›</a:t>
            </a:fld>
            <a:endParaRPr lang="en-US"/>
          </a:p>
        </p:txBody>
      </p:sp>
    </p:spTree>
    <p:extLst>
      <p:ext uri="{BB962C8B-B14F-4D97-AF65-F5344CB8AC3E}">
        <p14:creationId xmlns:p14="http://schemas.microsoft.com/office/powerpoint/2010/main" val="4112386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11EFF25-52D8-4FEC-BBD9-457AC5E7FAE1}" type="slidenum">
              <a:rPr lang="en-US" smtClean="0"/>
              <a:pPr>
                <a:defRPr/>
              </a:pPr>
              <a:t>1</a:t>
            </a:fld>
            <a:endParaRPr lang="en-US"/>
          </a:p>
        </p:txBody>
      </p:sp>
    </p:spTree>
    <p:extLst>
      <p:ext uri="{BB962C8B-B14F-4D97-AF65-F5344CB8AC3E}">
        <p14:creationId xmlns:p14="http://schemas.microsoft.com/office/powerpoint/2010/main" val="594640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702E6E1-0240-43E7-9138-22DA52348391}"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B9744-C5E8-4655-ACF0-E3C7B146F533}" type="slidenum">
              <a:rPr lang="en-US" smtClean="0"/>
              <a:t>‹#›</a:t>
            </a:fld>
            <a:endParaRPr lang="en-US"/>
          </a:p>
        </p:txBody>
      </p:sp>
    </p:spTree>
    <p:extLst>
      <p:ext uri="{BB962C8B-B14F-4D97-AF65-F5344CB8AC3E}">
        <p14:creationId xmlns:p14="http://schemas.microsoft.com/office/powerpoint/2010/main" val="3374715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02E6E1-0240-43E7-9138-22DA52348391}"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B9744-C5E8-4655-ACF0-E3C7B146F533}" type="slidenum">
              <a:rPr lang="en-US" smtClean="0"/>
              <a:t>‹#›</a:t>
            </a:fld>
            <a:endParaRPr lang="en-US"/>
          </a:p>
        </p:txBody>
      </p:sp>
    </p:spTree>
    <p:extLst>
      <p:ext uri="{BB962C8B-B14F-4D97-AF65-F5344CB8AC3E}">
        <p14:creationId xmlns:p14="http://schemas.microsoft.com/office/powerpoint/2010/main" val="203271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02E6E1-0240-43E7-9138-22DA52348391}"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B9744-C5E8-4655-ACF0-E3C7B146F533}" type="slidenum">
              <a:rPr lang="en-US" smtClean="0"/>
              <a:t>‹#›</a:t>
            </a:fld>
            <a:endParaRPr lang="en-US"/>
          </a:p>
        </p:txBody>
      </p:sp>
    </p:spTree>
    <p:extLst>
      <p:ext uri="{BB962C8B-B14F-4D97-AF65-F5344CB8AC3E}">
        <p14:creationId xmlns:p14="http://schemas.microsoft.com/office/powerpoint/2010/main" val="495825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02E6E1-0240-43E7-9138-22DA52348391}"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B9744-C5E8-4655-ACF0-E3C7B146F533}" type="slidenum">
              <a:rPr lang="en-US" smtClean="0"/>
              <a:t>‹#›</a:t>
            </a:fld>
            <a:endParaRPr lang="en-US"/>
          </a:p>
        </p:txBody>
      </p:sp>
    </p:spTree>
    <p:extLst>
      <p:ext uri="{BB962C8B-B14F-4D97-AF65-F5344CB8AC3E}">
        <p14:creationId xmlns:p14="http://schemas.microsoft.com/office/powerpoint/2010/main" val="2238303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02E6E1-0240-43E7-9138-22DA52348391}"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B9744-C5E8-4655-ACF0-E3C7B146F533}" type="slidenum">
              <a:rPr lang="en-US" smtClean="0"/>
              <a:t>‹#›</a:t>
            </a:fld>
            <a:endParaRPr lang="en-US"/>
          </a:p>
        </p:txBody>
      </p:sp>
    </p:spTree>
    <p:extLst>
      <p:ext uri="{BB962C8B-B14F-4D97-AF65-F5344CB8AC3E}">
        <p14:creationId xmlns:p14="http://schemas.microsoft.com/office/powerpoint/2010/main" val="2938636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702E6E1-0240-43E7-9138-22DA52348391}" type="datetimeFigureOut">
              <a:rPr lang="en-US" smtClean="0"/>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7B9744-C5E8-4655-ACF0-E3C7B146F533}" type="slidenum">
              <a:rPr lang="en-US" smtClean="0"/>
              <a:t>‹#›</a:t>
            </a:fld>
            <a:endParaRPr lang="en-US"/>
          </a:p>
        </p:txBody>
      </p:sp>
    </p:spTree>
    <p:extLst>
      <p:ext uri="{BB962C8B-B14F-4D97-AF65-F5344CB8AC3E}">
        <p14:creationId xmlns:p14="http://schemas.microsoft.com/office/powerpoint/2010/main" val="1558910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702E6E1-0240-43E7-9138-22DA52348391}" type="datetimeFigureOut">
              <a:rPr lang="en-US" smtClean="0"/>
              <a:t>3/11/2020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7B9744-C5E8-4655-ACF0-E3C7B146F533}" type="slidenum">
              <a:rPr lang="en-US" smtClean="0"/>
              <a:t>‹#›</a:t>
            </a:fld>
            <a:endParaRPr lang="en-US"/>
          </a:p>
        </p:txBody>
      </p:sp>
    </p:spTree>
    <p:extLst>
      <p:ext uri="{BB962C8B-B14F-4D97-AF65-F5344CB8AC3E}">
        <p14:creationId xmlns:p14="http://schemas.microsoft.com/office/powerpoint/2010/main" val="1932002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702E6E1-0240-43E7-9138-22DA52348391}" type="datetimeFigureOut">
              <a:rPr lang="en-US" smtClean="0"/>
              <a:t>3/11/2020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7B9744-C5E8-4655-ACF0-E3C7B146F533}" type="slidenum">
              <a:rPr lang="en-US" smtClean="0"/>
              <a:t>‹#›</a:t>
            </a:fld>
            <a:endParaRPr lang="en-US"/>
          </a:p>
        </p:txBody>
      </p:sp>
    </p:spTree>
    <p:extLst>
      <p:ext uri="{BB962C8B-B14F-4D97-AF65-F5344CB8AC3E}">
        <p14:creationId xmlns:p14="http://schemas.microsoft.com/office/powerpoint/2010/main" val="3671814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02E6E1-0240-43E7-9138-22DA52348391}" type="datetimeFigureOut">
              <a:rPr lang="en-US" smtClean="0"/>
              <a:t>3/11/2020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7B9744-C5E8-4655-ACF0-E3C7B146F533}" type="slidenum">
              <a:rPr lang="en-US" smtClean="0"/>
              <a:t>‹#›</a:t>
            </a:fld>
            <a:endParaRPr lang="en-US"/>
          </a:p>
        </p:txBody>
      </p:sp>
    </p:spTree>
    <p:extLst>
      <p:ext uri="{BB962C8B-B14F-4D97-AF65-F5344CB8AC3E}">
        <p14:creationId xmlns:p14="http://schemas.microsoft.com/office/powerpoint/2010/main" val="2863258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02E6E1-0240-43E7-9138-22DA52348391}" type="datetimeFigureOut">
              <a:rPr lang="en-US" smtClean="0"/>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7B9744-C5E8-4655-ACF0-E3C7B146F533}" type="slidenum">
              <a:rPr lang="en-US" smtClean="0"/>
              <a:t>‹#›</a:t>
            </a:fld>
            <a:endParaRPr lang="en-US"/>
          </a:p>
        </p:txBody>
      </p:sp>
    </p:spTree>
    <p:extLst>
      <p:ext uri="{BB962C8B-B14F-4D97-AF65-F5344CB8AC3E}">
        <p14:creationId xmlns:p14="http://schemas.microsoft.com/office/powerpoint/2010/main" val="154310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02E6E1-0240-43E7-9138-22DA52348391}" type="datetimeFigureOut">
              <a:rPr lang="en-US" smtClean="0"/>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7B9744-C5E8-4655-ACF0-E3C7B146F533}" type="slidenum">
              <a:rPr lang="en-US" smtClean="0"/>
              <a:t>‹#›</a:t>
            </a:fld>
            <a:endParaRPr lang="en-US"/>
          </a:p>
        </p:txBody>
      </p:sp>
    </p:spTree>
    <p:extLst>
      <p:ext uri="{BB962C8B-B14F-4D97-AF65-F5344CB8AC3E}">
        <p14:creationId xmlns:p14="http://schemas.microsoft.com/office/powerpoint/2010/main" val="1603848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02E6E1-0240-43E7-9138-22DA52348391}" type="datetimeFigureOut">
              <a:rPr lang="en-US" smtClean="0"/>
              <a:t>3/11/2020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7B9744-C5E8-4655-ACF0-E3C7B146F533}" type="slidenum">
              <a:rPr lang="en-US" smtClean="0"/>
              <a:t>‹#›</a:t>
            </a:fld>
            <a:endParaRPr lang="en-US"/>
          </a:p>
        </p:txBody>
      </p:sp>
    </p:spTree>
    <p:extLst>
      <p:ext uri="{BB962C8B-B14F-4D97-AF65-F5344CB8AC3E}">
        <p14:creationId xmlns:p14="http://schemas.microsoft.com/office/powerpoint/2010/main" val="21763216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133600"/>
            <a:ext cx="6324600" cy="1752600"/>
          </a:xfrm>
        </p:spPr>
        <p:txBody>
          <a:bodyPr rtlCol="0">
            <a:noAutofit/>
          </a:bodyPr>
          <a:lstStyle/>
          <a:p>
            <a:pPr eaLnBrk="1" fontAlgn="auto" hangingPunct="1">
              <a:spcAft>
                <a:spcPts val="0"/>
              </a:spcAft>
              <a:buClr>
                <a:schemeClr val="tx1">
                  <a:lumMod val="50000"/>
                  <a:lumOff val="50000"/>
                </a:schemeClr>
              </a:buClr>
              <a:defRPr/>
            </a:pPr>
            <a:r>
              <a:rPr lang="en-US" sz="4000" b="1" i="1" dirty="0">
                <a:solidFill>
                  <a:srgbClr val="FF0000"/>
                </a:solidFill>
                <a:effectLst>
                  <a:outerShdw blurRad="38100" dist="38100" dir="2700000" algn="tl">
                    <a:srgbClr val="000000">
                      <a:alpha val="43137"/>
                    </a:srgbClr>
                  </a:outerShdw>
                </a:effectLst>
                <a:latin typeface="Freestyle Script" pitchFamily="66" charset="0"/>
              </a:rPr>
              <a:t> P</a:t>
            </a:r>
            <a:r>
              <a:rPr lang="en-US" sz="4000" i="1" dirty="0">
                <a:solidFill>
                  <a:srgbClr val="FF0000"/>
                </a:solidFill>
                <a:effectLst>
                  <a:outerShdw blurRad="38100" dist="38100" dir="2700000" algn="tl">
                    <a:srgbClr val="000000">
                      <a:alpha val="43137"/>
                    </a:srgbClr>
                  </a:outerShdw>
                </a:effectLst>
                <a:latin typeface="Freestyle Script" pitchFamily="66" charset="0"/>
              </a:rPr>
              <a:t>olice </a:t>
            </a:r>
            <a:r>
              <a:rPr lang="en-US" sz="4000" b="1" i="1" dirty="0">
                <a:solidFill>
                  <a:srgbClr val="FF0000"/>
                </a:solidFill>
                <a:effectLst>
                  <a:outerShdw blurRad="38100" dist="38100" dir="2700000" algn="tl">
                    <a:srgbClr val="000000">
                      <a:alpha val="43137"/>
                    </a:srgbClr>
                  </a:outerShdw>
                </a:effectLst>
                <a:latin typeface="Freestyle Script" pitchFamily="66" charset="0"/>
              </a:rPr>
              <a:t>O</a:t>
            </a:r>
            <a:r>
              <a:rPr lang="en-US" sz="4000" i="1" dirty="0">
                <a:solidFill>
                  <a:srgbClr val="FF0000"/>
                </a:solidFill>
                <a:effectLst>
                  <a:outerShdw blurRad="38100" dist="38100" dir="2700000" algn="tl">
                    <a:srgbClr val="000000">
                      <a:alpha val="43137"/>
                    </a:srgbClr>
                  </a:outerShdw>
                </a:effectLst>
                <a:latin typeface="Freestyle Script" pitchFamily="66" charset="0"/>
              </a:rPr>
              <a:t>fficers </a:t>
            </a:r>
            <a:r>
              <a:rPr lang="en-US" sz="4000" b="1" i="1" dirty="0">
                <a:solidFill>
                  <a:srgbClr val="FF0000"/>
                </a:solidFill>
                <a:effectLst>
                  <a:outerShdw blurRad="38100" dist="38100" dir="2700000" algn="tl">
                    <a:srgbClr val="000000">
                      <a:alpha val="43137"/>
                    </a:srgbClr>
                  </a:outerShdw>
                </a:effectLst>
                <a:latin typeface="Freestyle Script" pitchFamily="66" charset="0"/>
              </a:rPr>
              <a:t>E</a:t>
            </a:r>
            <a:r>
              <a:rPr lang="en-US" sz="4000" i="1" dirty="0">
                <a:solidFill>
                  <a:srgbClr val="FF0000"/>
                </a:solidFill>
                <a:effectLst>
                  <a:outerShdw blurRad="38100" dist="38100" dir="2700000" algn="tl">
                    <a:srgbClr val="000000">
                      <a:alpha val="43137"/>
                    </a:srgbClr>
                  </a:outerShdw>
                </a:effectLst>
                <a:latin typeface="Freestyle Script" pitchFamily="66" charset="0"/>
              </a:rPr>
              <a:t>ducating </a:t>
            </a:r>
            <a:r>
              <a:rPr lang="en-US" sz="4000" b="1" i="1" dirty="0">
                <a:solidFill>
                  <a:srgbClr val="FF0000"/>
                </a:solidFill>
                <a:effectLst>
                  <a:outerShdw blurRad="38100" dist="38100" dir="2700000" algn="tl">
                    <a:srgbClr val="000000">
                      <a:alpha val="43137"/>
                    </a:srgbClr>
                  </a:outerShdw>
                </a:effectLst>
                <a:latin typeface="Freestyle Script" pitchFamily="66" charset="0"/>
              </a:rPr>
              <a:t>T</a:t>
            </a:r>
            <a:r>
              <a:rPr lang="en-US" sz="4000" i="1" dirty="0">
                <a:solidFill>
                  <a:srgbClr val="FF0000"/>
                </a:solidFill>
                <a:effectLst>
                  <a:outerShdw blurRad="38100" dist="38100" dir="2700000" algn="tl">
                    <a:srgbClr val="000000">
                      <a:alpha val="43137"/>
                    </a:srgbClr>
                  </a:outerShdw>
                </a:effectLst>
                <a:latin typeface="Freestyle Script" pitchFamily="66" charset="0"/>
              </a:rPr>
              <a:t>eens</a:t>
            </a:r>
          </a:p>
          <a:p>
            <a:pPr algn="l">
              <a:buClr>
                <a:schemeClr val="tx1">
                  <a:lumMod val="50000"/>
                  <a:lumOff val="50000"/>
                </a:schemeClr>
              </a:buClr>
              <a:defRPr/>
            </a:pPr>
            <a:r>
              <a:rPr lang="en-US" sz="1800" i="1" dirty="0">
                <a:solidFill>
                  <a:schemeClr val="tx1">
                    <a:lumMod val="95000"/>
                    <a:lumOff val="5000"/>
                  </a:schemeClr>
                </a:solidFill>
                <a:latin typeface="Forte" panose="03060902040502070203" pitchFamily="66" charset="0"/>
              </a:rPr>
              <a:t>Teens and parents are invited to sign up and see how making the wrong choice  or decision can affect the rest of your life.  Topics to be discussed are:</a:t>
            </a:r>
          </a:p>
          <a:p>
            <a:pPr marL="800100" lvl="1" indent="-342900" algn="l">
              <a:buClr>
                <a:schemeClr val="tx1">
                  <a:lumMod val="50000"/>
                  <a:lumOff val="50000"/>
                </a:schemeClr>
              </a:buClr>
              <a:buFont typeface="Arial" panose="020B0604020202020204" pitchFamily="34" charset="0"/>
              <a:buChar char="•"/>
              <a:defRPr/>
            </a:pPr>
            <a:endParaRPr lang="en-US" sz="1800" i="1" dirty="0">
              <a:solidFill>
                <a:schemeClr val="tx1">
                  <a:lumMod val="95000"/>
                  <a:lumOff val="5000"/>
                </a:schemeClr>
              </a:solidFill>
              <a:latin typeface="Forte" panose="03060902040502070203" pitchFamily="66" charset="0"/>
            </a:endParaRPr>
          </a:p>
          <a:p>
            <a:pPr algn="l">
              <a:buClr>
                <a:schemeClr val="tx1">
                  <a:lumMod val="50000"/>
                  <a:lumOff val="50000"/>
                </a:schemeClr>
              </a:buClr>
              <a:defRPr/>
            </a:pPr>
            <a:endParaRPr lang="en-US" sz="2000" i="1" dirty="0">
              <a:solidFill>
                <a:srgbClr val="FF0000"/>
              </a:solidFill>
              <a:effectLst>
                <a:outerShdw blurRad="38100" dist="38100" dir="2700000" algn="tl">
                  <a:srgbClr val="000000">
                    <a:alpha val="43137"/>
                  </a:srgbClr>
                </a:outerShdw>
              </a:effectLst>
              <a:latin typeface="Freestyle Script" pitchFamily="66" charset="0"/>
            </a:endParaRPr>
          </a:p>
        </p:txBody>
      </p:sp>
      <p:sp>
        <p:nvSpPr>
          <p:cNvPr id="2" name="Title 1"/>
          <p:cNvSpPr>
            <a:spLocks noGrp="1"/>
          </p:cNvSpPr>
          <p:nvPr>
            <p:ph type="title"/>
          </p:nvPr>
        </p:nvSpPr>
        <p:spPr>
          <a:xfrm>
            <a:off x="2026920" y="152400"/>
            <a:ext cx="4983480" cy="2174706"/>
          </a:xfrm>
          <a:noFill/>
        </p:spPr>
        <p:txBody>
          <a:bodyPr>
            <a:noAutofit/>
          </a:bodyPr>
          <a:lstStyle/>
          <a:p>
            <a:pPr eaLnBrk="1" fontAlgn="auto" hangingPunct="1">
              <a:spcAft>
                <a:spcPts val="0"/>
              </a:spcAft>
              <a:defRPr/>
            </a:pPr>
            <a:r>
              <a:rPr lang="en-US" b="1" dirty="0">
                <a:ln w="12700">
                  <a:solidFill>
                    <a:schemeClr val="tx1"/>
                  </a:solidFill>
                  <a:prstDash val="solid"/>
                </a:ln>
                <a:solidFill>
                  <a:srgbClr val="DEA900"/>
                </a:solidFill>
                <a:effectLst>
                  <a:outerShdw blurRad="41275" dist="20320" dir="1800000" algn="tl" rotWithShape="0">
                    <a:srgbClr val="000000">
                      <a:alpha val="40000"/>
                    </a:srgbClr>
                  </a:outerShdw>
                </a:effectLst>
                <a:latin typeface="Lucida Calligraphy" pitchFamily="66" charset="0"/>
              </a:rPr>
              <a:t>Bulverde</a:t>
            </a:r>
            <a:r>
              <a:rPr lang="en-US" sz="3500" b="1" dirty="0">
                <a:ln w="12700">
                  <a:solidFill>
                    <a:schemeClr val="tx1"/>
                  </a:solidFill>
                  <a:prstDash val="solid"/>
                </a:ln>
                <a:solidFill>
                  <a:srgbClr val="DEA900"/>
                </a:solidFill>
                <a:effectLst>
                  <a:outerShdw blurRad="41275" dist="20320" dir="1800000" algn="tl" rotWithShape="0">
                    <a:srgbClr val="000000">
                      <a:alpha val="40000"/>
                    </a:srgbClr>
                  </a:outerShdw>
                </a:effectLst>
              </a:rPr>
              <a:t> </a:t>
            </a:r>
            <a:br>
              <a:rPr lang="en-US" sz="3500" b="1" dirty="0">
                <a:ln w="12700">
                  <a:solidFill>
                    <a:schemeClr val="tx1"/>
                  </a:solidFill>
                  <a:prstDash val="solid"/>
                </a:ln>
                <a:solidFill>
                  <a:srgbClr val="DEA900"/>
                </a:solidFill>
                <a:effectLst>
                  <a:outerShdw blurRad="41275" dist="20320" dir="1800000" algn="tl" rotWithShape="0">
                    <a:srgbClr val="000000">
                      <a:alpha val="40000"/>
                    </a:srgbClr>
                  </a:outerShdw>
                </a:effectLst>
              </a:rPr>
            </a:br>
            <a:r>
              <a:rPr lang="en-US" sz="3200" b="1" dirty="0">
                <a:ln w="12700">
                  <a:solidFill>
                    <a:schemeClr val="tx1"/>
                  </a:solidFill>
                  <a:prstDash val="solid"/>
                </a:ln>
                <a:solidFill>
                  <a:srgbClr val="DEA900"/>
                </a:solidFill>
                <a:effectLst>
                  <a:outerShdw blurRad="41275" dist="20320" dir="1800000" algn="tl" rotWithShape="0">
                    <a:srgbClr val="000000">
                      <a:alpha val="40000"/>
                    </a:srgbClr>
                  </a:outerShdw>
                </a:effectLst>
                <a:latin typeface="Copperplate Gothic Bold" pitchFamily="34" charset="0"/>
              </a:rPr>
              <a:t>Police  department </a:t>
            </a:r>
            <a:br>
              <a:rPr lang="en-US" sz="2000" b="1" dirty="0">
                <a:solidFill>
                  <a:schemeClr val="accent3">
                    <a:lumMod val="60000"/>
                    <a:lumOff val="40000"/>
                  </a:schemeClr>
                </a:solidFill>
                <a:effectLst>
                  <a:outerShdw blurRad="38100" dist="38100" dir="2700000" algn="tl">
                    <a:srgbClr val="000000">
                      <a:alpha val="43137"/>
                    </a:srgbClr>
                  </a:outerShdw>
                </a:effectLst>
              </a:rPr>
            </a:br>
            <a:br>
              <a:rPr lang="en-US" sz="2000" b="1" dirty="0">
                <a:solidFill>
                  <a:schemeClr val="accent3">
                    <a:lumMod val="60000"/>
                    <a:lumOff val="40000"/>
                  </a:schemeClr>
                </a:solidFill>
                <a:effectLst>
                  <a:outerShdw blurRad="38100" dist="38100" dir="2700000" algn="tl">
                    <a:srgbClr val="000000">
                      <a:alpha val="43137"/>
                    </a:srgbClr>
                  </a:outerShdw>
                </a:effectLst>
              </a:rPr>
            </a:br>
            <a:r>
              <a:rPr lang="en-US" sz="2000" b="1" dirty="0"/>
              <a:t>Presents</a:t>
            </a:r>
          </a:p>
        </p:txBody>
      </p:sp>
      <p:pic>
        <p:nvPicPr>
          <p:cNvPr id="4100"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l="13918" t="3212" r="18030" b="47430"/>
          <a:stretch>
            <a:fillRect/>
          </a:stretch>
        </p:blipFill>
        <p:spPr bwMode="auto">
          <a:xfrm>
            <a:off x="0" y="-6096"/>
            <a:ext cx="2115312" cy="2295724"/>
          </a:xfrm>
          <a:prstGeom prst="rect">
            <a:avLst/>
          </a:prstGeom>
          <a:noFill/>
          <a:ln>
            <a:noFill/>
          </a:ln>
        </p:spPr>
      </p:pic>
      <p:sp>
        <p:nvSpPr>
          <p:cNvPr id="5" name="Subtitle 2"/>
          <p:cNvSpPr txBox="1">
            <a:spLocks/>
          </p:cNvSpPr>
          <p:nvPr/>
        </p:nvSpPr>
        <p:spPr bwMode="auto">
          <a:xfrm>
            <a:off x="7010400" y="152400"/>
            <a:ext cx="1981200" cy="6477000"/>
          </a:xfrm>
          <a:prstGeom prst="rect">
            <a:avLst/>
          </a:prstGeom>
          <a:gradFill flip="none" rotWithShape="1">
            <a:gsLst>
              <a:gs pos="0">
                <a:srgbClr val="FFFFFF"/>
              </a:gs>
              <a:gs pos="18000">
                <a:srgbClr val="1F1F1F"/>
              </a:gs>
              <a:gs pos="100000">
                <a:srgbClr val="FFFFFF"/>
              </a:gs>
              <a:gs pos="58000">
                <a:schemeClr val="tx1"/>
              </a:gs>
              <a:gs pos="93000">
                <a:srgbClr val="CFCFCF"/>
              </a:gs>
              <a:gs pos="100000">
                <a:srgbClr val="CFCFCF"/>
              </a:gs>
              <a:gs pos="100000">
                <a:srgbClr val="FFFFFF"/>
              </a:gs>
              <a:gs pos="100000">
                <a:srgbClr val="7F7F7F">
                  <a:lumMod val="12000"/>
                </a:srgbClr>
              </a:gs>
            </a:gsLst>
            <a:lin ang="13500000" scaled="1"/>
            <a:tileRect/>
          </a:gradFill>
          <a:ln>
            <a:noFill/>
          </a:ln>
        </p:spPr>
        <p:txBody>
          <a:bodyPr/>
          <a:lstStyle>
            <a:lvl1pPr marL="0" indent="0" algn="r" rtl="0" fontAlgn="base">
              <a:spcBef>
                <a:spcPct val="20000"/>
              </a:spcBef>
              <a:spcAft>
                <a:spcPct val="0"/>
              </a:spcAft>
              <a:buClr>
                <a:srgbClr val="7F7F7F"/>
              </a:buClr>
              <a:buFont typeface="Wingdings" pitchFamily="2" charset="2"/>
              <a:buNone/>
              <a:defRPr sz="1400" kern="1200">
                <a:solidFill>
                  <a:schemeClr val="tx2"/>
                </a:solidFill>
                <a:latin typeface="+mn-lt"/>
                <a:ea typeface="+mn-ea"/>
                <a:cs typeface="+mn-cs"/>
              </a:defRPr>
            </a:lvl1pPr>
            <a:lvl2pPr marL="457200" indent="0" algn="ctr" rtl="0" fontAlgn="base">
              <a:spcBef>
                <a:spcPct val="20000"/>
              </a:spcBef>
              <a:spcAft>
                <a:spcPct val="0"/>
              </a:spcAft>
              <a:buClr>
                <a:srgbClr val="7F7F7F"/>
              </a:buClr>
              <a:buFont typeface="Wingdings" pitchFamily="2" charset="2"/>
              <a:buNone/>
              <a:defRPr sz="1400" kern="1200">
                <a:solidFill>
                  <a:schemeClr val="tx1">
                    <a:tint val="75000"/>
                  </a:schemeClr>
                </a:solidFill>
                <a:latin typeface="+mn-lt"/>
                <a:ea typeface="+mn-ea"/>
                <a:cs typeface="+mn-cs"/>
              </a:defRPr>
            </a:lvl2pPr>
            <a:lvl3pPr marL="914400" indent="0" algn="ctr" rtl="0" fontAlgn="base">
              <a:spcBef>
                <a:spcPct val="20000"/>
              </a:spcBef>
              <a:spcAft>
                <a:spcPct val="0"/>
              </a:spcAft>
              <a:buClr>
                <a:srgbClr val="7F7F7F"/>
              </a:buClr>
              <a:buFont typeface="Wingdings" pitchFamily="2" charset="2"/>
              <a:buNone/>
              <a:defRPr sz="1400" kern="1200">
                <a:solidFill>
                  <a:schemeClr val="tx1">
                    <a:tint val="75000"/>
                  </a:schemeClr>
                </a:solidFill>
                <a:latin typeface="+mn-lt"/>
                <a:ea typeface="+mn-ea"/>
                <a:cs typeface="+mn-cs"/>
              </a:defRPr>
            </a:lvl3pPr>
            <a:lvl4pPr marL="1371600" indent="0" algn="ctr" rtl="0" fontAlgn="base">
              <a:spcBef>
                <a:spcPct val="20000"/>
              </a:spcBef>
              <a:spcAft>
                <a:spcPct val="0"/>
              </a:spcAft>
              <a:buClr>
                <a:srgbClr val="7F7F7F"/>
              </a:buClr>
              <a:buFont typeface="Wingdings" pitchFamily="2" charset="2"/>
              <a:buNone/>
              <a:defRPr sz="1400" kern="1200">
                <a:solidFill>
                  <a:schemeClr val="tx1">
                    <a:tint val="75000"/>
                  </a:schemeClr>
                </a:solidFill>
                <a:latin typeface="+mn-lt"/>
                <a:ea typeface="+mn-ea"/>
                <a:cs typeface="+mn-cs"/>
              </a:defRPr>
            </a:lvl4pPr>
            <a:lvl5pPr marL="1828800" indent="0" algn="ctr" rtl="0" fontAlgn="base">
              <a:spcBef>
                <a:spcPct val="20000"/>
              </a:spcBef>
              <a:spcAft>
                <a:spcPct val="0"/>
              </a:spcAft>
              <a:buClr>
                <a:srgbClr val="7F7F7F"/>
              </a:buClr>
              <a:buFont typeface="Wingdings" pitchFamily="2" charset="2"/>
              <a:buNone/>
              <a:defRPr sz="1400" kern="1200">
                <a:solidFill>
                  <a:schemeClr val="tx1">
                    <a:tint val="75000"/>
                  </a:schemeClr>
                </a:solidFill>
                <a:latin typeface="+mn-lt"/>
                <a:ea typeface="+mn-ea"/>
                <a:cs typeface="+mn-cs"/>
              </a:defRPr>
            </a:lvl5pPr>
            <a:lvl6pPr marL="2286000" indent="0" algn="ctr" defTabSz="914400" rtl="0" eaLnBrk="1" latinLnBrk="0" hangingPunct="1">
              <a:spcBef>
                <a:spcPts val="288"/>
              </a:spcBef>
              <a:buClr>
                <a:schemeClr val="tx1">
                  <a:lumMod val="50000"/>
                  <a:lumOff val="50000"/>
                </a:schemeClr>
              </a:buClr>
              <a:buFont typeface="Wingdings" pitchFamily="2" charset="2"/>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ts val="288"/>
              </a:spcBef>
              <a:buClr>
                <a:schemeClr val="tx1">
                  <a:lumMod val="50000"/>
                  <a:lumOff val="50000"/>
                </a:schemeClr>
              </a:buClr>
              <a:buFont typeface="Wingdings" pitchFamily="2" charset="2"/>
              <a:buNone/>
              <a:defRPr sz="1400" kern="1200" baseline="0">
                <a:solidFill>
                  <a:schemeClr val="tx1">
                    <a:tint val="75000"/>
                  </a:schemeClr>
                </a:solidFill>
                <a:latin typeface="+mn-lt"/>
                <a:ea typeface="+mn-ea"/>
                <a:cs typeface="+mn-cs"/>
              </a:defRPr>
            </a:lvl7pPr>
            <a:lvl8pPr marL="3200400" indent="0" algn="ctr" defTabSz="914400" rtl="0" eaLnBrk="1" latinLnBrk="0" hangingPunct="1">
              <a:spcBef>
                <a:spcPts val="288"/>
              </a:spcBef>
              <a:buClr>
                <a:schemeClr val="tx1">
                  <a:lumMod val="50000"/>
                  <a:lumOff val="50000"/>
                </a:schemeClr>
              </a:buClr>
              <a:buFont typeface="Wingdings" pitchFamily="2" charset="2"/>
              <a:buNone/>
              <a:defRPr sz="1400" kern="1200" baseline="0">
                <a:solidFill>
                  <a:schemeClr val="tx1">
                    <a:tint val="75000"/>
                  </a:schemeClr>
                </a:solidFill>
                <a:latin typeface="+mn-lt"/>
                <a:ea typeface="+mn-ea"/>
                <a:cs typeface="+mn-cs"/>
              </a:defRPr>
            </a:lvl8pPr>
            <a:lvl9pPr marL="3657600" indent="0" algn="ctr" defTabSz="914400" rtl="0" eaLnBrk="1" latinLnBrk="0" hangingPunct="1">
              <a:spcBef>
                <a:spcPts val="288"/>
              </a:spcBef>
              <a:buClr>
                <a:schemeClr val="tx1">
                  <a:lumMod val="50000"/>
                  <a:lumOff val="50000"/>
                </a:schemeClr>
              </a:buClr>
              <a:buFont typeface="Wingdings" pitchFamily="2" charset="2"/>
              <a:buNone/>
              <a:defRPr sz="1400" kern="1200" baseline="0">
                <a:solidFill>
                  <a:schemeClr val="tx1">
                    <a:tint val="75000"/>
                  </a:schemeClr>
                </a:solidFill>
                <a:latin typeface="+mn-lt"/>
                <a:ea typeface="+mn-ea"/>
                <a:cs typeface="+mn-cs"/>
              </a:defRPr>
            </a:lvl9pPr>
          </a:lstStyle>
          <a:p>
            <a:pPr algn="ctr" fontAlgn="auto">
              <a:spcAft>
                <a:spcPts val="0"/>
              </a:spcAft>
              <a:buClr>
                <a:schemeClr val="tx1">
                  <a:lumMod val="50000"/>
                  <a:lumOff val="50000"/>
                </a:schemeClr>
              </a:buClr>
              <a:defRPr/>
            </a:pPr>
            <a:endParaRPr lang="en-US" sz="2000" i="1" dirty="0">
              <a:solidFill>
                <a:srgbClr val="FF0000"/>
              </a:solidFill>
              <a:effectLst>
                <a:outerShdw blurRad="38100" dist="38100" dir="2700000" algn="tl">
                  <a:srgbClr val="000000">
                    <a:alpha val="43137"/>
                  </a:srgbClr>
                </a:outerShdw>
              </a:effectLst>
              <a:latin typeface="Freestyle Script" pitchFamily="66" charset="0"/>
            </a:endParaRPr>
          </a:p>
          <a:p>
            <a:pPr algn="ctr" fontAlgn="auto">
              <a:spcAft>
                <a:spcPts val="0"/>
              </a:spcAft>
              <a:buClr>
                <a:schemeClr val="tx1">
                  <a:lumMod val="50000"/>
                  <a:lumOff val="50000"/>
                </a:schemeClr>
              </a:buClr>
              <a:defRPr/>
            </a:pPr>
            <a:endParaRPr lang="en-US" sz="2000" i="1" dirty="0">
              <a:solidFill>
                <a:srgbClr val="FF0000"/>
              </a:solidFill>
              <a:effectLst>
                <a:outerShdw blurRad="38100" dist="38100" dir="2700000" algn="tl">
                  <a:srgbClr val="000000">
                    <a:alpha val="43137"/>
                  </a:srgbClr>
                </a:outerShdw>
              </a:effectLst>
              <a:latin typeface="Freestyle Script" pitchFamily="66" charset="0"/>
            </a:endParaRPr>
          </a:p>
          <a:p>
            <a:pPr algn="ctr" fontAlgn="auto">
              <a:spcAft>
                <a:spcPts val="0"/>
              </a:spcAft>
              <a:buClr>
                <a:schemeClr val="tx1">
                  <a:lumMod val="50000"/>
                  <a:lumOff val="50000"/>
                </a:schemeClr>
              </a:buClr>
              <a:defRPr/>
            </a:pPr>
            <a:endParaRPr lang="en-US" sz="2000" i="1" dirty="0">
              <a:solidFill>
                <a:srgbClr val="FF0000"/>
              </a:solidFill>
              <a:effectLst>
                <a:outerShdw blurRad="38100" dist="38100" dir="2700000" algn="tl">
                  <a:srgbClr val="000000">
                    <a:alpha val="43137"/>
                  </a:srgbClr>
                </a:outerShdw>
              </a:effectLst>
              <a:latin typeface="Freestyle Script" pitchFamily="66" charset="0"/>
            </a:endParaRPr>
          </a:p>
          <a:p>
            <a:pPr algn="ctr" fontAlgn="auto">
              <a:spcAft>
                <a:spcPts val="0"/>
              </a:spcAft>
              <a:buClr>
                <a:schemeClr val="tx1">
                  <a:lumMod val="50000"/>
                  <a:lumOff val="50000"/>
                </a:schemeClr>
              </a:buClr>
              <a:defRPr/>
            </a:pPr>
            <a:r>
              <a:rPr lang="en-US" sz="3600" b="1" i="1" dirty="0">
                <a:solidFill>
                  <a:srgbClr val="FFC000"/>
                </a:solidFill>
                <a:effectLst>
                  <a:outerShdw blurRad="38100" dist="38100" dir="2700000" algn="tl">
                    <a:srgbClr val="000000">
                      <a:alpha val="43137"/>
                    </a:srgbClr>
                  </a:outerShdw>
                </a:effectLst>
                <a:latin typeface="Freestyle Script" pitchFamily="66" charset="0"/>
              </a:rPr>
              <a:t>It’s Your Life </a:t>
            </a:r>
          </a:p>
          <a:p>
            <a:pPr algn="ctr" fontAlgn="auto">
              <a:spcAft>
                <a:spcPts val="0"/>
              </a:spcAft>
              <a:buClr>
                <a:schemeClr val="tx1">
                  <a:lumMod val="50000"/>
                  <a:lumOff val="50000"/>
                </a:schemeClr>
              </a:buClr>
              <a:defRPr/>
            </a:pPr>
            <a:endParaRPr lang="en-US" sz="4000" b="1" i="1" dirty="0">
              <a:solidFill>
                <a:srgbClr val="FFC000"/>
              </a:solidFill>
              <a:effectLst>
                <a:outerShdw blurRad="38100" dist="38100" dir="2700000" algn="tl">
                  <a:srgbClr val="000000">
                    <a:alpha val="43137"/>
                  </a:srgbClr>
                </a:outerShdw>
              </a:effectLst>
              <a:latin typeface="Freestyle Script" pitchFamily="66" charset="0"/>
            </a:endParaRPr>
          </a:p>
          <a:p>
            <a:pPr algn="ctr" fontAlgn="auto">
              <a:spcAft>
                <a:spcPts val="0"/>
              </a:spcAft>
              <a:buClr>
                <a:schemeClr val="tx1">
                  <a:lumMod val="50000"/>
                  <a:lumOff val="50000"/>
                </a:schemeClr>
              </a:buClr>
              <a:defRPr/>
            </a:pPr>
            <a:r>
              <a:rPr lang="en-US" sz="3600" b="1" i="1" dirty="0">
                <a:solidFill>
                  <a:srgbClr val="FFC000"/>
                </a:solidFill>
                <a:effectLst>
                  <a:outerShdw blurRad="38100" dist="38100" dir="2700000" algn="tl">
                    <a:srgbClr val="000000">
                      <a:alpha val="43137"/>
                    </a:srgbClr>
                  </a:outerShdw>
                </a:effectLst>
                <a:latin typeface="Freestyle Script" pitchFamily="66" charset="0"/>
              </a:rPr>
              <a:t> Your Decision </a:t>
            </a:r>
          </a:p>
          <a:p>
            <a:pPr algn="ctr" fontAlgn="auto">
              <a:spcAft>
                <a:spcPts val="0"/>
              </a:spcAft>
              <a:buClr>
                <a:schemeClr val="tx1">
                  <a:lumMod val="50000"/>
                  <a:lumOff val="50000"/>
                </a:schemeClr>
              </a:buClr>
              <a:defRPr/>
            </a:pPr>
            <a:endParaRPr lang="en-US" sz="4000" b="1" i="1" dirty="0">
              <a:solidFill>
                <a:srgbClr val="FFC000"/>
              </a:solidFill>
              <a:effectLst>
                <a:outerShdw blurRad="38100" dist="38100" dir="2700000" algn="tl">
                  <a:srgbClr val="000000">
                    <a:alpha val="43137"/>
                  </a:srgbClr>
                </a:outerShdw>
              </a:effectLst>
              <a:latin typeface="Freestyle Script" pitchFamily="66" charset="0"/>
            </a:endParaRPr>
          </a:p>
          <a:p>
            <a:pPr algn="ctr" fontAlgn="auto">
              <a:spcAft>
                <a:spcPts val="0"/>
              </a:spcAft>
              <a:buClr>
                <a:schemeClr val="tx1">
                  <a:lumMod val="50000"/>
                  <a:lumOff val="50000"/>
                </a:schemeClr>
              </a:buClr>
              <a:defRPr/>
            </a:pPr>
            <a:r>
              <a:rPr lang="en-US" sz="3600" b="1" i="1" dirty="0">
                <a:solidFill>
                  <a:srgbClr val="FFC000"/>
                </a:solidFill>
                <a:effectLst>
                  <a:outerShdw blurRad="38100" dist="38100" dir="2700000" algn="tl">
                    <a:srgbClr val="000000">
                      <a:alpha val="43137"/>
                    </a:srgbClr>
                  </a:outerShdw>
                </a:effectLst>
                <a:latin typeface="Freestyle Script" pitchFamily="66" charset="0"/>
              </a:rPr>
              <a:t>Make The Right Choice</a:t>
            </a:r>
          </a:p>
        </p:txBody>
      </p:sp>
      <p:sp>
        <p:nvSpPr>
          <p:cNvPr id="7" name="Subtitle 2"/>
          <p:cNvSpPr txBox="1">
            <a:spLocks/>
          </p:cNvSpPr>
          <p:nvPr/>
        </p:nvSpPr>
        <p:spPr>
          <a:xfrm>
            <a:off x="533400" y="3997592"/>
            <a:ext cx="6324600" cy="1981200"/>
          </a:xfrm>
          <a:prstGeom prst="rect">
            <a:avLst/>
          </a:prstGeom>
        </p:spPr>
        <p:txBody>
          <a:bodyPr vert="horz" lIns="91440" tIns="45720" rIns="91440" bIns="45720" numCol="2"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742950" lvl="1" indent="-285750" algn="l">
              <a:buClr>
                <a:schemeClr val="tx1">
                  <a:lumMod val="50000"/>
                  <a:lumOff val="50000"/>
                </a:schemeClr>
              </a:buClr>
              <a:buFont typeface="Arial" panose="020B0604020202020204" pitchFamily="34" charset="0"/>
              <a:buChar char="•"/>
              <a:defRPr/>
            </a:pPr>
            <a:r>
              <a:rPr lang="en-US" sz="1800" i="1" dirty="0">
                <a:solidFill>
                  <a:schemeClr val="tx1">
                    <a:lumMod val="95000"/>
                    <a:lumOff val="5000"/>
                  </a:schemeClr>
                </a:solidFill>
                <a:latin typeface="Forte" panose="03060902040502070203" pitchFamily="66" charset="0"/>
              </a:rPr>
              <a:t>Decisions</a:t>
            </a:r>
          </a:p>
          <a:p>
            <a:pPr marL="742950" lvl="1" indent="-285750" algn="l">
              <a:buClr>
                <a:schemeClr val="tx1">
                  <a:lumMod val="50000"/>
                  <a:lumOff val="50000"/>
                </a:schemeClr>
              </a:buClr>
              <a:buFont typeface="Arial" panose="020B0604020202020204" pitchFamily="34" charset="0"/>
              <a:buChar char="•"/>
              <a:defRPr/>
            </a:pPr>
            <a:r>
              <a:rPr lang="en-US" sz="1800" i="1" dirty="0">
                <a:solidFill>
                  <a:schemeClr val="tx1">
                    <a:lumMod val="95000"/>
                    <a:lumOff val="5000"/>
                  </a:schemeClr>
                </a:solidFill>
                <a:latin typeface="Forte" panose="03060902040502070203" pitchFamily="66" charset="0"/>
              </a:rPr>
              <a:t>Drinking and Driving</a:t>
            </a:r>
          </a:p>
          <a:p>
            <a:pPr marL="742950" lvl="1" indent="-285750" algn="l">
              <a:buClr>
                <a:schemeClr val="tx1">
                  <a:lumMod val="50000"/>
                  <a:lumOff val="50000"/>
                </a:schemeClr>
              </a:buClr>
              <a:buFont typeface="Arial" panose="020B0604020202020204" pitchFamily="34" charset="0"/>
              <a:buChar char="•"/>
              <a:defRPr/>
            </a:pPr>
            <a:r>
              <a:rPr lang="en-US" sz="1800" i="1" dirty="0">
                <a:solidFill>
                  <a:schemeClr val="tx1">
                    <a:lumMod val="95000"/>
                    <a:lumOff val="5000"/>
                  </a:schemeClr>
                </a:solidFill>
                <a:latin typeface="Forte" panose="03060902040502070203" pitchFamily="66" charset="0"/>
              </a:rPr>
              <a:t>Distracted Driving</a:t>
            </a:r>
          </a:p>
          <a:p>
            <a:pPr marL="742950" lvl="1" indent="-285750" algn="l">
              <a:buClr>
                <a:schemeClr val="tx1">
                  <a:lumMod val="50000"/>
                  <a:lumOff val="50000"/>
                </a:schemeClr>
              </a:buClr>
              <a:buFont typeface="Arial" panose="020B0604020202020204" pitchFamily="34" charset="0"/>
              <a:buChar char="•"/>
              <a:defRPr/>
            </a:pPr>
            <a:r>
              <a:rPr lang="en-US" sz="1800" i="1" dirty="0">
                <a:solidFill>
                  <a:schemeClr val="tx1">
                    <a:lumMod val="95000"/>
                    <a:lumOff val="5000"/>
                  </a:schemeClr>
                </a:solidFill>
                <a:latin typeface="Forte" panose="03060902040502070203" pitchFamily="66" charset="0"/>
              </a:rPr>
              <a:t>Drugs</a:t>
            </a:r>
          </a:p>
          <a:p>
            <a:pPr marL="742950" lvl="1" indent="-285750" algn="l">
              <a:buClr>
                <a:schemeClr val="tx1">
                  <a:lumMod val="50000"/>
                  <a:lumOff val="50000"/>
                </a:schemeClr>
              </a:buClr>
              <a:buFont typeface="Arial" panose="020B0604020202020204" pitchFamily="34" charset="0"/>
              <a:buChar char="•"/>
              <a:defRPr/>
            </a:pPr>
            <a:r>
              <a:rPr lang="en-US" sz="1800" i="1" dirty="0">
                <a:solidFill>
                  <a:schemeClr val="tx1">
                    <a:lumMod val="95000"/>
                    <a:lumOff val="5000"/>
                  </a:schemeClr>
                </a:solidFill>
                <a:latin typeface="Forte" panose="03060902040502070203" pitchFamily="66" charset="0"/>
              </a:rPr>
              <a:t>Bullying</a:t>
            </a:r>
          </a:p>
          <a:p>
            <a:pPr marL="742950" lvl="1" indent="-285750" algn="l">
              <a:buClr>
                <a:schemeClr val="tx1">
                  <a:lumMod val="50000"/>
                  <a:lumOff val="50000"/>
                </a:schemeClr>
              </a:buClr>
              <a:buFont typeface="Arial" panose="020B0604020202020204" pitchFamily="34" charset="0"/>
              <a:buChar char="•"/>
              <a:defRPr/>
            </a:pPr>
            <a:r>
              <a:rPr lang="en-US" sz="1800" i="1" dirty="0" err="1">
                <a:solidFill>
                  <a:schemeClr val="tx1">
                    <a:lumMod val="95000"/>
                    <a:lumOff val="5000"/>
                  </a:schemeClr>
                </a:solidFill>
                <a:latin typeface="Forte" panose="03060902040502070203" pitchFamily="66" charset="0"/>
              </a:rPr>
              <a:t>Cyberbullying</a:t>
            </a:r>
            <a:endParaRPr lang="en-US" sz="1800" i="1" dirty="0">
              <a:solidFill>
                <a:schemeClr val="tx1">
                  <a:lumMod val="95000"/>
                  <a:lumOff val="5000"/>
                </a:schemeClr>
              </a:solidFill>
              <a:latin typeface="Forte" panose="03060902040502070203" pitchFamily="66" charset="0"/>
            </a:endParaRPr>
          </a:p>
          <a:p>
            <a:pPr marL="742950" lvl="1" indent="-285750" algn="l">
              <a:buClr>
                <a:schemeClr val="tx1">
                  <a:lumMod val="50000"/>
                  <a:lumOff val="50000"/>
                </a:schemeClr>
              </a:buClr>
              <a:buFont typeface="Arial" panose="020B0604020202020204" pitchFamily="34" charset="0"/>
              <a:buChar char="•"/>
              <a:defRPr/>
            </a:pPr>
            <a:endParaRPr lang="en-US" sz="1800" i="1" dirty="0">
              <a:solidFill>
                <a:schemeClr val="tx1">
                  <a:lumMod val="95000"/>
                  <a:lumOff val="5000"/>
                </a:schemeClr>
              </a:solidFill>
              <a:latin typeface="Forte" panose="03060902040502070203" pitchFamily="66" charset="0"/>
            </a:endParaRPr>
          </a:p>
          <a:p>
            <a:pPr marL="742950" lvl="1" indent="-285750" algn="l">
              <a:buClr>
                <a:schemeClr val="tx1">
                  <a:lumMod val="50000"/>
                  <a:lumOff val="50000"/>
                </a:schemeClr>
              </a:buClr>
              <a:buFont typeface="Arial" panose="020B0604020202020204" pitchFamily="34" charset="0"/>
              <a:buChar char="•"/>
              <a:defRPr/>
            </a:pPr>
            <a:endParaRPr lang="en-US" sz="1800" i="1" dirty="0">
              <a:solidFill>
                <a:schemeClr val="tx1">
                  <a:lumMod val="95000"/>
                  <a:lumOff val="5000"/>
                </a:schemeClr>
              </a:solidFill>
              <a:latin typeface="Forte" panose="03060902040502070203" pitchFamily="66" charset="0"/>
            </a:endParaRPr>
          </a:p>
          <a:p>
            <a:pPr marL="742950" lvl="1" indent="-285750" algn="l">
              <a:buClr>
                <a:schemeClr val="tx1">
                  <a:lumMod val="50000"/>
                  <a:lumOff val="50000"/>
                </a:schemeClr>
              </a:buClr>
              <a:buFont typeface="Arial" panose="020B0604020202020204" pitchFamily="34" charset="0"/>
              <a:buChar char="•"/>
              <a:defRPr/>
            </a:pPr>
            <a:r>
              <a:rPr lang="en-US" sz="1800" i="1" dirty="0">
                <a:solidFill>
                  <a:schemeClr val="tx1">
                    <a:lumMod val="95000"/>
                    <a:lumOff val="5000"/>
                  </a:schemeClr>
                </a:solidFill>
                <a:latin typeface="Forte" panose="03060902040502070203" pitchFamily="66" charset="0"/>
              </a:rPr>
              <a:t>Sexting</a:t>
            </a:r>
          </a:p>
          <a:p>
            <a:pPr marL="742950" lvl="1" indent="-285750" algn="l">
              <a:buClr>
                <a:schemeClr val="tx1">
                  <a:lumMod val="50000"/>
                  <a:lumOff val="50000"/>
                </a:schemeClr>
              </a:buClr>
              <a:buFont typeface="Arial" panose="020B0604020202020204" pitchFamily="34" charset="0"/>
              <a:buChar char="•"/>
              <a:defRPr/>
            </a:pPr>
            <a:r>
              <a:rPr lang="en-US" sz="1800" i="1" dirty="0">
                <a:solidFill>
                  <a:schemeClr val="tx1">
                    <a:lumMod val="95000"/>
                    <a:lumOff val="5000"/>
                  </a:schemeClr>
                </a:solidFill>
                <a:latin typeface="Forte" panose="03060902040502070203" pitchFamily="66" charset="0"/>
              </a:rPr>
              <a:t>Social Media</a:t>
            </a:r>
          </a:p>
          <a:p>
            <a:pPr marL="742950" lvl="1" indent="-285750" algn="l">
              <a:buClr>
                <a:schemeClr val="tx1">
                  <a:lumMod val="50000"/>
                  <a:lumOff val="50000"/>
                </a:schemeClr>
              </a:buClr>
              <a:buFont typeface="Arial" panose="020B0604020202020204" pitchFamily="34" charset="0"/>
              <a:buChar char="•"/>
              <a:defRPr/>
            </a:pPr>
            <a:r>
              <a:rPr lang="en-US" sz="1800" i="1" dirty="0">
                <a:solidFill>
                  <a:schemeClr val="tx1">
                    <a:lumMod val="95000"/>
                    <a:lumOff val="5000"/>
                  </a:schemeClr>
                </a:solidFill>
                <a:latin typeface="Forte" panose="03060902040502070203" pitchFamily="66" charset="0"/>
              </a:rPr>
              <a:t>Driving Habits</a:t>
            </a:r>
          </a:p>
          <a:p>
            <a:pPr marL="742950" lvl="1" indent="-285750" algn="l">
              <a:buClr>
                <a:schemeClr val="tx1">
                  <a:lumMod val="50000"/>
                  <a:lumOff val="50000"/>
                </a:schemeClr>
              </a:buClr>
              <a:buFont typeface="Arial" panose="020B0604020202020204" pitchFamily="34" charset="0"/>
              <a:buChar char="•"/>
              <a:defRPr/>
            </a:pPr>
            <a:r>
              <a:rPr lang="en-US" sz="1800" i="1" dirty="0">
                <a:solidFill>
                  <a:schemeClr val="tx1">
                    <a:lumMod val="95000"/>
                    <a:lumOff val="5000"/>
                  </a:schemeClr>
                </a:solidFill>
                <a:latin typeface="Forte" panose="03060902040502070203" pitchFamily="66" charset="0"/>
              </a:rPr>
              <a:t>Speeding</a:t>
            </a:r>
          </a:p>
          <a:p>
            <a:pPr marL="742950" lvl="1" indent="-285750" algn="l">
              <a:buClr>
                <a:schemeClr val="tx1">
                  <a:lumMod val="50000"/>
                  <a:lumOff val="50000"/>
                </a:schemeClr>
              </a:buClr>
              <a:buFont typeface="Arial" panose="020B0604020202020204" pitchFamily="34" charset="0"/>
              <a:buChar char="•"/>
              <a:defRPr/>
            </a:pPr>
            <a:r>
              <a:rPr lang="en-US" sz="1800" i="1" dirty="0">
                <a:solidFill>
                  <a:schemeClr val="tx1">
                    <a:lumMod val="95000"/>
                    <a:lumOff val="5000"/>
                  </a:schemeClr>
                </a:solidFill>
                <a:latin typeface="Forte" panose="03060902040502070203" pitchFamily="66" charset="0"/>
              </a:rPr>
              <a:t>Risks </a:t>
            </a:r>
            <a:r>
              <a:rPr lang="en-US" sz="1800" i="1" dirty="0" err="1">
                <a:solidFill>
                  <a:schemeClr val="tx1">
                    <a:lumMod val="95000"/>
                    <a:lumOff val="5000"/>
                  </a:schemeClr>
                </a:solidFill>
                <a:latin typeface="Forte" panose="03060902040502070203" pitchFamily="66" charset="0"/>
              </a:rPr>
              <a:t>vs</a:t>
            </a:r>
            <a:r>
              <a:rPr lang="en-US" sz="1800" i="1" dirty="0">
                <a:solidFill>
                  <a:schemeClr val="tx1">
                    <a:lumMod val="95000"/>
                    <a:lumOff val="5000"/>
                  </a:schemeClr>
                </a:solidFill>
                <a:latin typeface="Forte" panose="03060902040502070203" pitchFamily="66" charset="0"/>
              </a:rPr>
              <a:t> Rewards</a:t>
            </a:r>
          </a:p>
          <a:p>
            <a:pPr marL="742950" lvl="1" indent="-285750" algn="l">
              <a:buClr>
                <a:schemeClr val="tx1">
                  <a:lumMod val="50000"/>
                  <a:lumOff val="50000"/>
                </a:schemeClr>
              </a:buClr>
              <a:buFont typeface="Arial" panose="020B0604020202020204" pitchFamily="34" charset="0"/>
              <a:buChar char="•"/>
              <a:defRPr/>
            </a:pPr>
            <a:r>
              <a:rPr lang="en-US" sz="1800" i="1" dirty="0">
                <a:solidFill>
                  <a:schemeClr val="tx1">
                    <a:lumMod val="95000"/>
                    <a:lumOff val="5000"/>
                  </a:schemeClr>
                </a:solidFill>
                <a:latin typeface="Forte" panose="03060902040502070203" pitchFamily="66" charset="0"/>
              </a:rPr>
              <a:t>Respect</a:t>
            </a:r>
          </a:p>
          <a:p>
            <a:pPr marL="742950" lvl="1" indent="-285750" algn="l">
              <a:buClr>
                <a:schemeClr val="tx1">
                  <a:lumMod val="50000"/>
                  <a:lumOff val="50000"/>
                </a:schemeClr>
              </a:buClr>
              <a:buFont typeface="Arial" panose="020B0604020202020204" pitchFamily="34" charset="0"/>
              <a:buChar char="•"/>
              <a:defRPr/>
            </a:pPr>
            <a:endParaRPr lang="en-US" sz="1800" i="1" dirty="0">
              <a:solidFill>
                <a:schemeClr val="tx1">
                  <a:lumMod val="95000"/>
                  <a:lumOff val="5000"/>
                </a:schemeClr>
              </a:solidFill>
              <a:latin typeface="Forte" panose="03060902040502070203" pitchFamily="66" charset="0"/>
            </a:endParaRPr>
          </a:p>
          <a:p>
            <a:pPr algn="l">
              <a:buClr>
                <a:schemeClr val="tx1">
                  <a:lumMod val="50000"/>
                  <a:lumOff val="50000"/>
                </a:schemeClr>
              </a:buClr>
              <a:defRPr/>
            </a:pPr>
            <a:endParaRPr lang="en-US" sz="2000" i="1" dirty="0">
              <a:solidFill>
                <a:srgbClr val="FF0000"/>
              </a:solidFill>
              <a:effectLst>
                <a:outerShdw blurRad="38100" dist="38100" dir="2700000" algn="tl">
                  <a:srgbClr val="000000">
                    <a:alpha val="43137"/>
                  </a:srgbClr>
                </a:outerShdw>
              </a:effectLst>
              <a:latin typeface="Freestyle Script" pitchFamily="66" charset="0"/>
            </a:endParaRPr>
          </a:p>
        </p:txBody>
      </p:sp>
      <p:sp>
        <p:nvSpPr>
          <p:cNvPr id="8" name="TextBox 3"/>
          <p:cNvSpPr txBox="1"/>
          <p:nvPr/>
        </p:nvSpPr>
        <p:spPr>
          <a:xfrm>
            <a:off x="146304" y="6096000"/>
            <a:ext cx="6711696" cy="78483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00" b="1" i="1" dirty="0">
                <a:latin typeface="Arial Narrow" panose="020B0606020202030204" pitchFamily="34" charset="0"/>
                <a:ea typeface="Arial Unicode MS" panose="020B0604020202020204" pitchFamily="34" charset="-128"/>
                <a:cs typeface="Arial Unicode MS" panose="020B0604020202020204" pitchFamily="34" charset="-128"/>
              </a:rPr>
              <a:t>The intent of this program is to help young adults understand that they have a choice and to assist them in making an educated decision. The program will be taught by police officers and members of the court with occasional guest speakers. The program consists of 2 hours in a classroom setting with written, visual and audio material.  Attendees are encouraged to interact with instructors and ask questions. </a:t>
            </a:r>
          </a:p>
          <a:p>
            <a:pPr algn="ctr"/>
            <a:r>
              <a:rPr lang="en-US" sz="900" b="1" i="1" dirty="0">
                <a:latin typeface="Arial Narrow" panose="020B0606020202030204" pitchFamily="34" charset="0"/>
                <a:ea typeface="Arial Unicode MS" panose="020B0604020202020204" pitchFamily="34" charset="-128"/>
                <a:cs typeface="Arial Unicode MS" panose="020B0604020202020204" pitchFamily="34" charset="-128"/>
              </a:rPr>
              <a:t>Parents are encouraged to attend. The class and all materials are free to attendees. </a:t>
            </a:r>
          </a:p>
          <a:p>
            <a:pPr algn="ctr"/>
            <a:r>
              <a:rPr lang="en-US" sz="900" b="1" i="1" dirty="0">
                <a:latin typeface="Arial Narrow" panose="020B0606020202030204" pitchFamily="34" charset="0"/>
                <a:ea typeface="Arial Unicode MS" panose="020B0604020202020204" pitchFamily="34" charset="-128"/>
                <a:cs typeface="Arial Unicode MS" panose="020B0604020202020204" pitchFamily="34" charset="-128"/>
              </a:rPr>
              <a:t>Contact Debbie Lisso at 830-438-3612 ext. 217 for questions or to reserve a seat as class sizes are limited.  </a:t>
            </a:r>
          </a:p>
        </p:txBody>
      </p:sp>
      <p:sp>
        <p:nvSpPr>
          <p:cNvPr id="4" name="TextBox 3"/>
          <p:cNvSpPr txBox="1"/>
          <p:nvPr/>
        </p:nvSpPr>
        <p:spPr>
          <a:xfrm>
            <a:off x="227076" y="2219384"/>
            <a:ext cx="1575816" cy="215444"/>
          </a:xfrm>
          <a:prstGeom prst="rect">
            <a:avLst/>
          </a:prstGeom>
          <a:noFill/>
        </p:spPr>
        <p:txBody>
          <a:bodyPr wrap="square" rtlCol="0">
            <a:spAutoFit/>
          </a:bodyPr>
          <a:lstStyle/>
          <a:p>
            <a:r>
              <a:rPr lang="en-US" sz="800" dirty="0">
                <a:latin typeface="Script MT Bold" panose="03040602040607080904" pitchFamily="66" charset="0"/>
              </a:rPr>
              <a:t>“Committed to Our Community”</a:t>
            </a:r>
          </a:p>
        </p:txBody>
      </p:sp>
    </p:spTree>
    <p:extLst>
      <p:ext uri="{BB962C8B-B14F-4D97-AF65-F5344CB8AC3E}">
        <p14:creationId xmlns:p14="http://schemas.microsoft.com/office/powerpoint/2010/main" val="3729261415"/>
      </p:ext>
    </p:extLst>
  </p:cSld>
  <p:clrMapOvr>
    <a:masterClrMapping/>
  </p:clrMapOvr>
  <mc:AlternateContent xmlns:mc="http://schemas.openxmlformats.org/markup-compatibility/2006" xmlns:p14="http://schemas.microsoft.com/office/powerpoint/2010/main">
    <mc:Choice Requires="p14">
      <p:transition spd="slow" p14:dur="2000" advClick="0" advTm="13000"/>
    </mc:Choice>
    <mc:Fallback xmlns="">
      <p:transition spd="slow" advClick="0" advTm="13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3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3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3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3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3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3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3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3000"/>
                                        <p:tgtEl>
                                          <p:spTgt spid="3">
                                            <p:txEl>
                                              <p:pRg st="1" end="1"/>
                                            </p:txEl>
                                          </p:spTgt>
                                        </p:tgtEl>
                                      </p:cBhvr>
                                    </p:animEffect>
                                  </p:childTnLst>
                                </p:cTn>
                              </p:par>
                            </p:childTnLst>
                          </p:cTn>
                        </p:par>
                        <p:par>
                          <p:cTn id="19" fill="hold" nodeType="withGroup">
                            <p:stCondLst>
                              <p:cond delay="3000"/>
                            </p:stCondLst>
                            <p:childTnLst>
                              <p:par>
                                <p:cTn id="20" presetID="22" presetClass="entr" presetSubtype="1" fill="hold"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4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183</Words>
  <Application>Microsoft Office PowerPoint</Application>
  <PresentationFormat>On-screen Show (4:3)</PresentationFormat>
  <Paragraphs>30</Paragraphs>
  <Slides>1</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Arial Narrow</vt:lpstr>
      <vt:lpstr>Calibri</vt:lpstr>
      <vt:lpstr>Copperplate Gothic Bold</vt:lpstr>
      <vt:lpstr>Forte</vt:lpstr>
      <vt:lpstr>Freestyle Script</vt:lpstr>
      <vt:lpstr>Lucida Calligraphy</vt:lpstr>
      <vt:lpstr>Script MT Bold</vt:lpstr>
      <vt:lpstr>Wingdings</vt:lpstr>
      <vt:lpstr>Office Theme</vt:lpstr>
      <vt:lpstr>Bulverde  Police  department   Presents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Mary Bell</dc:creator>
  <cp:lastModifiedBy>Susana Ramos</cp:lastModifiedBy>
  <cp:revision>18</cp:revision>
  <cp:lastPrinted>2014-07-09T14:13:26Z</cp:lastPrinted>
  <dcterms:created xsi:type="dcterms:W3CDTF">2013-11-04T20:48:53Z</dcterms:created>
  <dcterms:modified xsi:type="dcterms:W3CDTF">2020-03-11T19:50:35Z</dcterms:modified>
</cp:coreProperties>
</file>